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E42DA-145A-1193-6946-027C8E492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B24FCF-BBDC-5656-2307-321F209A6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47F4A-0453-A3C0-A020-442D1741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D1BBA-1131-8C2D-FE09-DA47F740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97A9F-CCCE-FAA0-F2A7-B2CF3BED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3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47DB-779F-E96C-01D0-42DAEE0B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DBC2F-3447-17AE-F409-4DCACF85D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2415F-08CC-4437-848B-592CF7DC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4DA1D-6787-9C10-3AC7-35FE8238C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56751-7E3D-A852-77B2-385A94CF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7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7D9EA3-927E-83C4-0CAF-01DCD7A8E0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63928-CF1C-B78F-3689-003A7982D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6E152-9B2C-33C8-223B-1EB36CB6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9061-D5C6-1E82-2A75-582650031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64043-45CB-8603-121F-A7C284B2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274D-BF06-7A5F-408A-7EC970200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7D840-6272-621C-5CAA-1AA7A9C65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5ED64-1DB2-4BBF-2228-A1436C97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63F49-5A8D-B963-E2E1-B31E56F0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C8087-E167-D1B9-C709-7907BD01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8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F1062-0FF4-3084-0F79-23F6B477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D5853-F8D4-1C56-8FC8-2AB65CA2A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96618-6FB3-EC56-4520-319E8B627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F21D3-F7ED-BFD7-E177-35C56F2B3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2E82D-0D0A-6DF3-136F-1FBF29C4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0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1C40D-66A9-A9AC-5A07-8A440068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19C3B-569E-DEA2-8265-5F08D4434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CFF95-BDF3-C4BD-2DE8-C17E9193C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77767-83F6-C545-F43C-6B4C797A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14427-363B-7FFD-5357-6BB99BE83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A0954-34B5-B884-C071-F2E28ABE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7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8EB28-5102-142C-EDB2-A46CE72F8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8AC17-D9CA-9CDA-B746-BF8412B9C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0E366-530E-2432-9274-D1926B46C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06323-F097-2D48-F81B-D6D3B59E6F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D89B0F-E810-A965-6925-0CB20675A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CBCF3F-1FEC-20AA-6C37-3BB937C0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00AA9-B534-EC6F-440E-1DF12FCC8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B0709-5DB8-9F2B-7C60-9BDA602DC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7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11964-A07E-5AC5-6CD2-77B5D5D9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058FF-9992-0A19-E804-06D0DD4F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88C99-E5C9-928C-F531-8F4C653C1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0E809-9102-05A7-6005-B33B1D62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9DFF-BBCD-5CB9-52B6-D9423C65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D2A86B-2639-FF82-7E0A-3E26791ED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335FF-9A32-B2D9-A99E-D68621F5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4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E7A6E-A6CB-8380-F86A-895B0860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FA7D1-F2C2-B483-3770-4D6A9CC79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EDB59-DB21-E1E8-4556-87C462712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68E07-B00C-DB1A-FE5C-D38D2215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BEA87-E64B-3DF7-DC8D-6FEB8701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299D9-0349-E844-F828-2178828D8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546F4-CE3D-73CC-96BD-ADE2FAAB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07B0F7-7E81-7214-8841-338FE826A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CBA98-2252-E975-C2A5-BF0C75CA8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AC560-F3DE-7F55-33BC-5B2CD4DE5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6F22E-01F5-C508-B4C6-005EF08D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EEB02-D18C-EF4D-2EB1-19C30238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6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A04CB6-CDE2-47AF-1655-E4F80AFAD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90578-5C19-2A73-9E39-528B55F9F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2B8F3-374C-CF7C-BDA3-8A02064A7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422F7-5F8C-7143-B69E-9C2A4B74D94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0C9DF-0BC0-9AA7-8565-D6358BEC0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5B8BB-487B-C1EA-7A98-929186312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FEFCA-79C1-254A-8230-90E1C9655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89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707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50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139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491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265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026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006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13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07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529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19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987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01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382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003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49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376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Henry</dc:creator>
  <cp:lastModifiedBy>Fiona Kerrigan</cp:lastModifiedBy>
  <cp:revision>1</cp:revision>
  <dcterms:created xsi:type="dcterms:W3CDTF">2024-01-18T14:54:17Z</dcterms:created>
  <dcterms:modified xsi:type="dcterms:W3CDTF">2024-01-18T16:38:24Z</dcterms:modified>
</cp:coreProperties>
</file>